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61" r:id="rId6"/>
    <p:sldId id="259" r:id="rId7"/>
    <p:sldId id="266"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png>
</file>

<file path=ppt/media/image3.jp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9C6A7CC-29A1-4C77-BCAE-59094188F2FD}" type="datetimeFigureOut">
              <a:rPr lang="en-US" smtClean="0"/>
              <a:t>08-Jan-24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1711790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C6A7CC-29A1-4C77-BCAE-59094188F2FD}" type="datetimeFigureOut">
              <a:rPr lang="en-US" smtClean="0"/>
              <a:t>08-Jan-24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25478939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C6A7CC-29A1-4C77-BCAE-59094188F2FD}" type="datetimeFigureOut">
              <a:rPr lang="en-US" smtClean="0"/>
              <a:t>08-Jan-24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3C2624-68EA-42EE-8AE1-D333A9A2F9DB}"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4987614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C6A7CC-29A1-4C77-BCAE-59094188F2FD}" type="datetimeFigureOut">
              <a:rPr lang="en-US" smtClean="0"/>
              <a:t>08-Jan-24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18228137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C6A7CC-29A1-4C77-BCAE-59094188F2FD}" type="datetimeFigureOut">
              <a:rPr lang="en-US" smtClean="0"/>
              <a:t>08-Jan-24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3C2624-68EA-42EE-8AE1-D333A9A2F9DB}"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8215462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C6A7CC-29A1-4C77-BCAE-59094188F2FD}" type="datetimeFigureOut">
              <a:rPr lang="en-US" smtClean="0"/>
              <a:t>08-Jan-24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31952266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C6A7CC-29A1-4C77-BCAE-59094188F2FD}" type="datetimeFigureOut">
              <a:rPr lang="en-US" smtClean="0"/>
              <a:t>08-Jan-24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5762045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C6A7CC-29A1-4C77-BCAE-59094188F2FD}" type="datetimeFigureOut">
              <a:rPr lang="en-US" smtClean="0"/>
              <a:t>08-Jan-24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36908421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C6A7CC-29A1-4C77-BCAE-59094188F2FD}" type="datetimeFigureOut">
              <a:rPr lang="en-US" smtClean="0"/>
              <a:t>08-Jan-24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3149313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9C6A7CC-29A1-4C77-BCAE-59094188F2FD}" type="datetimeFigureOut">
              <a:rPr lang="en-US" smtClean="0"/>
              <a:t>08-Jan-24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1495756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C6A7CC-29A1-4C77-BCAE-59094188F2FD}" type="datetimeFigureOut">
              <a:rPr lang="en-US" smtClean="0"/>
              <a:t>08-Jan-24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1039983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C6A7CC-29A1-4C77-BCAE-59094188F2FD}" type="datetimeFigureOut">
              <a:rPr lang="en-US" smtClean="0"/>
              <a:t>08-Jan-24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3405742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C6A7CC-29A1-4C77-BCAE-59094188F2FD}" type="datetimeFigureOut">
              <a:rPr lang="en-US" smtClean="0"/>
              <a:t>08-Jan-24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2263176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C6A7CC-29A1-4C77-BCAE-59094188F2FD}" type="datetimeFigureOut">
              <a:rPr lang="en-US" smtClean="0"/>
              <a:t>08-Jan-24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556557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9C6A7CC-29A1-4C77-BCAE-59094188F2FD}" type="datetimeFigureOut">
              <a:rPr lang="en-US" smtClean="0"/>
              <a:t>08-Jan-24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990231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9C6A7CC-29A1-4C77-BCAE-59094188F2FD}" type="datetimeFigureOut">
              <a:rPr lang="en-US" smtClean="0"/>
              <a:t>08-Jan-24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3C2624-68EA-42EE-8AE1-D333A9A2F9DB}" type="slidenum">
              <a:rPr lang="en-US" smtClean="0"/>
              <a:t>‹#›</a:t>
            </a:fld>
            <a:endParaRPr lang="en-US"/>
          </a:p>
        </p:txBody>
      </p:sp>
    </p:spTree>
    <p:extLst>
      <p:ext uri="{BB962C8B-B14F-4D97-AF65-F5344CB8AC3E}">
        <p14:creationId xmlns:p14="http://schemas.microsoft.com/office/powerpoint/2010/main" val="817564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9C6A7CC-29A1-4C77-BCAE-59094188F2FD}" type="datetimeFigureOut">
              <a:rPr lang="en-US" smtClean="0"/>
              <a:t>08-Jan-24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33C2624-68EA-42EE-8AE1-D333A9A2F9DB}" type="slidenum">
              <a:rPr lang="en-US" smtClean="0"/>
              <a:t>‹#›</a:t>
            </a:fld>
            <a:endParaRPr lang="en-US"/>
          </a:p>
        </p:txBody>
      </p:sp>
    </p:spTree>
    <p:extLst>
      <p:ext uri="{BB962C8B-B14F-4D97-AF65-F5344CB8AC3E}">
        <p14:creationId xmlns:p14="http://schemas.microsoft.com/office/powerpoint/2010/main" val="23496647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6BA6F-06A8-4771-AC92-0A6DA52F813D}"/>
              </a:ext>
            </a:extLst>
          </p:cNvPr>
          <p:cNvSpPr>
            <a:spLocks noGrp="1"/>
          </p:cNvSpPr>
          <p:nvPr>
            <p:ph type="ctrTitle"/>
          </p:nvPr>
        </p:nvSpPr>
        <p:spPr>
          <a:xfrm>
            <a:off x="-251791" y="887117"/>
            <a:ext cx="9833113" cy="1646302"/>
          </a:xfrm>
        </p:spPr>
        <p:txBody>
          <a:bodyPr/>
          <a:lstStyle/>
          <a:p>
            <a:r>
              <a:rPr lang="en-US" sz="4800" dirty="0"/>
              <a:t>PROJECT MINI</a:t>
            </a:r>
            <a:br>
              <a:rPr lang="en-US" sz="4800" dirty="0"/>
            </a:br>
            <a:r>
              <a:rPr lang="en-US" sz="4800" dirty="0" err="1"/>
              <a:t>Chủ</a:t>
            </a:r>
            <a:r>
              <a:rPr lang="en-US" sz="4800" dirty="0"/>
              <a:t> </a:t>
            </a:r>
            <a:r>
              <a:rPr lang="en-US" sz="4800" dirty="0" err="1"/>
              <a:t>đề</a:t>
            </a:r>
            <a:r>
              <a:rPr lang="en-US" sz="4800" dirty="0"/>
              <a:t> 10 : ELECTRONIC PIANO</a:t>
            </a:r>
          </a:p>
        </p:txBody>
      </p:sp>
      <p:sp>
        <p:nvSpPr>
          <p:cNvPr id="3" name="Subtitle 2">
            <a:extLst>
              <a:ext uri="{FF2B5EF4-FFF2-40B4-BE49-F238E27FC236}">
                <a16:creationId xmlns:a16="http://schemas.microsoft.com/office/drawing/2014/main" id="{46A2E78C-39D0-4229-8019-88330874B904}"/>
              </a:ext>
            </a:extLst>
          </p:cNvPr>
          <p:cNvSpPr>
            <a:spLocks noGrp="1"/>
          </p:cNvSpPr>
          <p:nvPr>
            <p:ph type="subTitle" idx="1"/>
          </p:nvPr>
        </p:nvSpPr>
        <p:spPr>
          <a:xfrm>
            <a:off x="1814386" y="3429000"/>
            <a:ext cx="7766936" cy="1096899"/>
          </a:xfrm>
        </p:spPr>
        <p:txBody>
          <a:bodyPr>
            <a:noAutofit/>
          </a:bodyPr>
          <a:lstStyle/>
          <a:p>
            <a:r>
              <a:rPr lang="en-US" sz="2400" b="1" dirty="0" err="1"/>
              <a:t>Giảng</a:t>
            </a:r>
            <a:r>
              <a:rPr lang="en-US" sz="2400" b="1" dirty="0"/>
              <a:t> </a:t>
            </a:r>
            <a:r>
              <a:rPr lang="en-US" sz="2400" b="1" dirty="0" err="1"/>
              <a:t>viên</a:t>
            </a:r>
            <a:r>
              <a:rPr lang="en-US" sz="2400" b="1" dirty="0"/>
              <a:t> : </a:t>
            </a:r>
            <a:r>
              <a:rPr lang="en-US" sz="2400" b="1" dirty="0" err="1"/>
              <a:t>Nguyễn</a:t>
            </a:r>
            <a:r>
              <a:rPr lang="en-US" sz="2400" b="1" dirty="0"/>
              <a:t> </a:t>
            </a:r>
            <a:r>
              <a:rPr lang="en-US" sz="2400" b="1" dirty="0" err="1"/>
              <a:t>Thị</a:t>
            </a:r>
            <a:r>
              <a:rPr lang="en-US" sz="2400" b="1" dirty="0"/>
              <a:t> Thu Trang</a:t>
            </a:r>
          </a:p>
          <a:p>
            <a:r>
              <a:rPr lang="en-US" sz="2400" b="1" dirty="0" err="1"/>
              <a:t>Các</a:t>
            </a:r>
            <a:r>
              <a:rPr lang="en-US" sz="2400" b="1" dirty="0"/>
              <a:t> </a:t>
            </a:r>
            <a:r>
              <a:rPr lang="en-US" sz="2400" b="1" dirty="0" err="1"/>
              <a:t>thành</a:t>
            </a:r>
            <a:r>
              <a:rPr lang="en-US" sz="2400" b="1" dirty="0"/>
              <a:t> </a:t>
            </a:r>
            <a:r>
              <a:rPr lang="en-US" sz="2400" b="1" dirty="0" err="1"/>
              <a:t>viên</a:t>
            </a:r>
            <a:r>
              <a:rPr lang="en-US" sz="2400" b="1" dirty="0"/>
              <a:t> : </a:t>
            </a:r>
            <a:r>
              <a:rPr lang="en-US" sz="2400" b="1" dirty="0" err="1"/>
              <a:t>Nguyễn</a:t>
            </a:r>
            <a:r>
              <a:rPr lang="en-US" sz="2400" b="1" dirty="0"/>
              <a:t> Thanh </a:t>
            </a:r>
            <a:r>
              <a:rPr lang="en-US" sz="2400" b="1" dirty="0" err="1"/>
              <a:t>Dương</a:t>
            </a:r>
            <a:r>
              <a:rPr lang="en-US" sz="2400" b="1" dirty="0"/>
              <a:t> 20184083</a:t>
            </a:r>
          </a:p>
          <a:p>
            <a:r>
              <a:rPr lang="en-US" sz="2400" b="1" dirty="0" err="1"/>
              <a:t>Nguyễn</a:t>
            </a:r>
            <a:r>
              <a:rPr lang="en-US" sz="2400" b="1" dirty="0"/>
              <a:t> Lê </a:t>
            </a:r>
            <a:r>
              <a:rPr lang="en-US" sz="2400" b="1" dirty="0" err="1"/>
              <a:t>Quý</a:t>
            </a:r>
            <a:r>
              <a:rPr lang="en-US" sz="2400" b="1" dirty="0"/>
              <a:t> </a:t>
            </a:r>
            <a:r>
              <a:rPr lang="en-US" sz="2400" b="1" dirty="0" err="1"/>
              <a:t>Dương</a:t>
            </a:r>
            <a:r>
              <a:rPr lang="en-US" sz="2400" b="1" dirty="0"/>
              <a:t> 20210242</a:t>
            </a:r>
          </a:p>
          <a:p>
            <a:r>
              <a:rPr lang="en-US" sz="2400" b="1" dirty="0" err="1"/>
              <a:t>Hoàng</a:t>
            </a:r>
            <a:r>
              <a:rPr lang="en-US" sz="2400" b="1" dirty="0"/>
              <a:t> </a:t>
            </a:r>
            <a:r>
              <a:rPr lang="en-US" sz="2400" b="1" dirty="0" err="1"/>
              <a:t>Trường</a:t>
            </a:r>
            <a:r>
              <a:rPr lang="en-US" sz="2400" b="1" dirty="0"/>
              <a:t> Nam 20215096</a:t>
            </a:r>
          </a:p>
          <a:p>
            <a:r>
              <a:rPr lang="en-US" sz="2400" b="1" dirty="0" err="1"/>
              <a:t>Vũ</a:t>
            </a:r>
            <a:r>
              <a:rPr lang="en-US" sz="2400" b="1" dirty="0"/>
              <a:t> </a:t>
            </a:r>
            <a:r>
              <a:rPr lang="en-US" sz="2400" b="1" dirty="0" err="1"/>
              <a:t>Định</a:t>
            </a:r>
            <a:r>
              <a:rPr lang="en-US" sz="2400" b="1" dirty="0"/>
              <a:t> </a:t>
            </a:r>
            <a:r>
              <a:rPr lang="en-US" sz="2400" b="1" dirty="0" err="1"/>
              <a:t>Dương</a:t>
            </a:r>
            <a:r>
              <a:rPr lang="en-US" sz="2400" b="1" dirty="0"/>
              <a:t> 20215024</a:t>
            </a:r>
          </a:p>
        </p:txBody>
      </p:sp>
    </p:spTree>
    <p:extLst>
      <p:ext uri="{BB962C8B-B14F-4D97-AF65-F5344CB8AC3E}">
        <p14:creationId xmlns:p14="http://schemas.microsoft.com/office/powerpoint/2010/main" val="2351752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0ABA7-2191-480D-B94C-FC1AD3F1456D}"/>
              </a:ext>
            </a:extLst>
          </p:cNvPr>
          <p:cNvSpPr>
            <a:spLocks noGrp="1"/>
          </p:cNvSpPr>
          <p:nvPr>
            <p:ph type="title"/>
          </p:nvPr>
        </p:nvSpPr>
        <p:spPr>
          <a:xfrm>
            <a:off x="215695" y="1524003"/>
            <a:ext cx="10615062" cy="1320800"/>
          </a:xfrm>
        </p:spPr>
        <p:txBody>
          <a:bodyPr>
            <a:normAutofit/>
          </a:bodyPr>
          <a:lstStyle/>
          <a:p>
            <a:pPr algn="ctr"/>
            <a:r>
              <a:rPr lang="vi-VN" sz="1600" dirty="0">
                <a:latin typeface="Times New Roman" panose="02020603050405020304" pitchFamily="18" charset="0"/>
                <a:cs typeface="Times New Roman" panose="02020603050405020304" pitchFamily="18" charset="0"/>
              </a:rPr>
              <a:t>Project này mô phỏng đàn piano điện tử . Người dùng có thể tương tác với đàn piano</a:t>
            </a:r>
            <a:r>
              <a:rPr lang="en-US" sz="1600" dirty="0">
                <a:latin typeface="Times New Roman" panose="02020603050405020304" pitchFamily="18" charset="0"/>
                <a:cs typeface="Times New Roman" panose="02020603050405020304" pitchFamily="18" charset="0"/>
              </a:rPr>
              <a:t>,</a:t>
            </a:r>
            <a:r>
              <a:rPr lang="vi-VN" sz="1600" dirty="0">
                <a:latin typeface="Times New Roman" panose="02020603050405020304" pitchFamily="18" charset="0"/>
                <a:cs typeface="Times New Roman" panose="02020603050405020304" pitchFamily="18" charset="0"/>
              </a:rPr>
              <a:t> </a:t>
            </a:r>
            <a:br>
              <a:rPr lang="vi-VN" sz="1600" dirty="0">
                <a:latin typeface="Times New Roman" panose="02020603050405020304" pitchFamily="18" charset="0"/>
                <a:cs typeface="Times New Roman" panose="02020603050405020304" pitchFamily="18" charset="0"/>
              </a:rPr>
            </a:br>
            <a:r>
              <a:rPr lang="en-US" sz="1600" dirty="0" err="1">
                <a:latin typeface="Times New Roman" panose="02020603050405020304" pitchFamily="18" charset="0"/>
                <a:cs typeface="Times New Roman" panose="02020603050405020304" pitchFamily="18" charset="0"/>
              </a:rPr>
              <a:t>có</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thể</a:t>
            </a:r>
            <a:r>
              <a:rPr lang="en-US" sz="1600" dirty="0">
                <a:latin typeface="Times New Roman" panose="02020603050405020304" pitchFamily="18" charset="0"/>
                <a:cs typeface="Times New Roman" panose="02020603050405020304" pitchFamily="18" charset="0"/>
              </a:rPr>
              <a:t> </a:t>
            </a:r>
            <a:r>
              <a:rPr lang="vi-VN" sz="1600" dirty="0">
                <a:latin typeface="Times New Roman" panose="02020603050405020304" pitchFamily="18" charset="0"/>
                <a:cs typeface="Times New Roman" panose="02020603050405020304" pitchFamily="18" charset="0"/>
              </a:rPr>
              <a:t>điều chỉnh âm lượng và chọn phong cách âm nhạc khác nhau. </a:t>
            </a:r>
            <a:br>
              <a:rPr lang="vi-VN" sz="1600" dirty="0">
                <a:latin typeface="Times New Roman" panose="02020603050405020304" pitchFamily="18" charset="0"/>
                <a:cs typeface="Times New Roman" panose="02020603050405020304" pitchFamily="18" charset="0"/>
              </a:rPr>
            </a:br>
            <a:endParaRPr lang="en-US" sz="1600" dirty="0">
              <a:latin typeface="Times New Roman" panose="02020603050405020304" pitchFamily="18" charset="0"/>
              <a:cs typeface="Times New Roman" panose="02020603050405020304" pitchFamily="18" charset="0"/>
            </a:endParaRPr>
          </a:p>
        </p:txBody>
      </p:sp>
      <p:pic>
        <p:nvPicPr>
          <p:cNvPr id="5" name="Content Placeholder 4">
            <a:extLst>
              <a:ext uri="{FF2B5EF4-FFF2-40B4-BE49-F238E27FC236}">
                <a16:creationId xmlns:a16="http://schemas.microsoft.com/office/drawing/2014/main" id="{C21CAE9F-BF54-421F-8B2A-A39B867F2A2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5707" y="3517899"/>
            <a:ext cx="3868162" cy="2107096"/>
          </a:xfrm>
        </p:spPr>
      </p:pic>
      <p:pic>
        <p:nvPicPr>
          <p:cNvPr id="7" name="Picture 6">
            <a:extLst>
              <a:ext uri="{FF2B5EF4-FFF2-40B4-BE49-F238E27FC236}">
                <a16:creationId xmlns:a16="http://schemas.microsoft.com/office/drawing/2014/main" id="{3A212BF6-B58D-49AD-A2B2-F58494C682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93230" y="3517899"/>
            <a:ext cx="4541713" cy="2819399"/>
          </a:xfrm>
          <a:prstGeom prst="rect">
            <a:avLst/>
          </a:prstGeom>
        </p:spPr>
      </p:pic>
      <p:sp>
        <p:nvSpPr>
          <p:cNvPr id="3" name="Title 1">
            <a:extLst>
              <a:ext uri="{FF2B5EF4-FFF2-40B4-BE49-F238E27FC236}">
                <a16:creationId xmlns:a16="http://schemas.microsoft.com/office/drawing/2014/main" id="{B227151A-CB5B-D46A-7D36-0B4F9FA1C2A6}"/>
              </a:ext>
            </a:extLst>
          </p:cNvPr>
          <p:cNvSpPr txBox="1">
            <a:spLocks/>
          </p:cNvSpPr>
          <p:nvPr/>
        </p:nvSpPr>
        <p:spPr>
          <a:xfrm>
            <a:off x="0" y="572605"/>
            <a:ext cx="10615062"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a:latin typeface="Times New Roman" panose="02020603050405020304" pitchFamily="18" charset="0"/>
                <a:cs typeface="Times New Roman" panose="02020603050405020304" pitchFamily="18" charset="0"/>
              </a:rPr>
              <a:t>	MÔ TẢ:</a:t>
            </a:r>
          </a:p>
        </p:txBody>
      </p:sp>
    </p:spTree>
    <p:extLst>
      <p:ext uri="{BB962C8B-B14F-4D97-AF65-F5344CB8AC3E}">
        <p14:creationId xmlns:p14="http://schemas.microsoft.com/office/powerpoint/2010/main" val="3500019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455982-CE0B-4EA0-9AAF-17682FB67FE8}"/>
              </a:ext>
            </a:extLst>
          </p:cNvPr>
          <p:cNvSpPr>
            <a:spLocks noGrp="1"/>
          </p:cNvSpPr>
          <p:nvPr>
            <p:ph type="title"/>
          </p:nvPr>
        </p:nvSpPr>
        <p:spPr/>
        <p:txBody>
          <a:bodyPr>
            <a:normAutofit/>
          </a:bodyPr>
          <a:lstStyle/>
          <a:p>
            <a:r>
              <a:rPr lang="en-US" sz="2800" dirty="0"/>
              <a:t>Use case diagram:</a:t>
            </a:r>
          </a:p>
        </p:txBody>
      </p:sp>
      <p:pic>
        <p:nvPicPr>
          <p:cNvPr id="5" name="Content Placeholder 4">
            <a:extLst>
              <a:ext uri="{FF2B5EF4-FFF2-40B4-BE49-F238E27FC236}">
                <a16:creationId xmlns:a16="http://schemas.microsoft.com/office/drawing/2014/main" id="{6F2B6A5B-27D6-4618-AC99-66707B65F9F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70057" y="1270000"/>
            <a:ext cx="7276378" cy="4176643"/>
          </a:xfrm>
        </p:spPr>
      </p:pic>
    </p:spTree>
    <p:extLst>
      <p:ext uri="{BB962C8B-B14F-4D97-AF65-F5344CB8AC3E}">
        <p14:creationId xmlns:p14="http://schemas.microsoft.com/office/powerpoint/2010/main" val="27226030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9E042-45F0-42AF-AFAD-AD81CA535916}"/>
              </a:ext>
            </a:extLst>
          </p:cNvPr>
          <p:cNvSpPr>
            <a:spLocks noGrp="1"/>
          </p:cNvSpPr>
          <p:nvPr>
            <p:ph type="title"/>
          </p:nvPr>
        </p:nvSpPr>
        <p:spPr/>
        <p:txBody>
          <a:bodyPr>
            <a:normAutofit/>
          </a:bodyPr>
          <a:lstStyle/>
          <a:p>
            <a:r>
              <a:rPr lang="en-US" sz="2800" dirty="0"/>
              <a:t>Class diagram</a:t>
            </a:r>
          </a:p>
        </p:txBody>
      </p:sp>
      <p:pic>
        <p:nvPicPr>
          <p:cNvPr id="5" name="Content Placeholder 4">
            <a:extLst>
              <a:ext uri="{FF2B5EF4-FFF2-40B4-BE49-F238E27FC236}">
                <a16:creationId xmlns:a16="http://schemas.microsoft.com/office/drawing/2014/main" id="{D239DC81-5456-881F-2A4F-55E2DDD9FB67}"/>
              </a:ext>
            </a:extLst>
          </p:cNvPr>
          <p:cNvPicPr>
            <a:picLocks noGrp="1" noChangeAspect="1"/>
          </p:cNvPicPr>
          <p:nvPr>
            <p:ph idx="1"/>
          </p:nvPr>
        </p:nvPicPr>
        <p:blipFill>
          <a:blip r:embed="rId2"/>
          <a:stretch>
            <a:fillRect/>
          </a:stretch>
        </p:blipFill>
        <p:spPr>
          <a:xfrm>
            <a:off x="1384561" y="1189608"/>
            <a:ext cx="7581885" cy="4814915"/>
          </a:xfrm>
        </p:spPr>
      </p:pic>
    </p:spTree>
    <p:extLst>
      <p:ext uri="{BB962C8B-B14F-4D97-AF65-F5344CB8AC3E}">
        <p14:creationId xmlns:p14="http://schemas.microsoft.com/office/powerpoint/2010/main" val="1800286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310B4-5EE5-46C9-824F-76BD399DA0AA}"/>
              </a:ext>
            </a:extLst>
          </p:cNvPr>
          <p:cNvSpPr>
            <a:spLocks noGrp="1"/>
          </p:cNvSpPr>
          <p:nvPr>
            <p:ph type="title"/>
          </p:nvPr>
        </p:nvSpPr>
        <p:spPr/>
        <p:txBody>
          <a:bodyPr/>
          <a:lstStyle/>
          <a:p>
            <a:r>
              <a:rPr lang="en-US" dirty="0" err="1"/>
              <a:t>Giải</a:t>
            </a:r>
            <a:r>
              <a:rPr lang="en-US" dirty="0"/>
              <a:t> </a:t>
            </a:r>
            <a:r>
              <a:rPr lang="en-US" dirty="0" err="1"/>
              <a:t>thích</a:t>
            </a:r>
            <a:endParaRPr lang="en-US" dirty="0"/>
          </a:p>
        </p:txBody>
      </p:sp>
      <p:sp>
        <p:nvSpPr>
          <p:cNvPr id="3" name="Content Placeholder 2">
            <a:extLst>
              <a:ext uri="{FF2B5EF4-FFF2-40B4-BE49-F238E27FC236}">
                <a16:creationId xmlns:a16="http://schemas.microsoft.com/office/drawing/2014/main" id="{A53FDE71-D26D-41E1-9747-3619F95422F1}"/>
              </a:ext>
            </a:extLst>
          </p:cNvPr>
          <p:cNvSpPr>
            <a:spLocks noGrp="1"/>
          </p:cNvSpPr>
          <p:nvPr>
            <p:ph idx="1"/>
          </p:nvPr>
        </p:nvSpPr>
        <p:spPr>
          <a:xfrm>
            <a:off x="677334" y="1778850"/>
            <a:ext cx="8596668" cy="3880773"/>
          </a:xfrm>
        </p:spPr>
        <p:txBody>
          <a:bodyPr/>
          <a:lstStyle/>
          <a:p>
            <a:r>
              <a:rPr lang="vi-VN" dirty="0"/>
              <a:t>Project này gồm các thành phần như sau:</a:t>
            </a:r>
            <a:endParaRPr lang="en-US" dirty="0"/>
          </a:p>
          <a:p>
            <a:pPr marL="0" indent="0">
              <a:buNone/>
            </a:pPr>
            <a:r>
              <a:rPr lang="vi-VN" dirty="0"/>
              <a:t> - PianoApplication.java: là class để hiển thị màn hình giao diện chính của ứng dụng bằng cách chạy file fxml.</a:t>
            </a:r>
            <a:endParaRPr lang="en-US" dirty="0"/>
          </a:p>
          <a:p>
            <a:pPr marL="0" indent="0">
              <a:buNone/>
            </a:pPr>
            <a:r>
              <a:rPr lang="vi-VN" dirty="0"/>
              <a:t> - Piano.java: class này là controller của ứng dụng. nó bao gồm các note của đàn và các chức năng như tăng giảm âm lượng (hàm Vlup,Vldown), thay đổi style(hàm changetype),thoát...</a:t>
            </a:r>
            <a:endParaRPr lang="en-US" dirty="0"/>
          </a:p>
          <a:p>
            <a:pPr marL="0" indent="0">
              <a:buNone/>
            </a:pPr>
            <a:r>
              <a:rPr lang="vi-VN" dirty="0"/>
              <a:t> - Note.java: đây là class chứa phương thức và thuộc tính của đối tượng note, nhiệm vụ class này là thực việc phát âm thanh của note trong kiểu chơi âm thanh hiện tại( piano hay drum)</a:t>
            </a:r>
            <a:endParaRPr lang="en-US" dirty="0"/>
          </a:p>
        </p:txBody>
      </p:sp>
    </p:spTree>
    <p:extLst>
      <p:ext uri="{BB962C8B-B14F-4D97-AF65-F5344CB8AC3E}">
        <p14:creationId xmlns:p14="http://schemas.microsoft.com/office/powerpoint/2010/main" val="3653181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AC19D-3927-4C45-98E8-A2B3EF2C4604}"/>
              </a:ext>
            </a:extLst>
          </p:cNvPr>
          <p:cNvSpPr>
            <a:spLocks noGrp="1"/>
          </p:cNvSpPr>
          <p:nvPr>
            <p:ph type="title"/>
          </p:nvPr>
        </p:nvSpPr>
        <p:spPr>
          <a:xfrm>
            <a:off x="677334" y="343270"/>
            <a:ext cx="8596668" cy="1320800"/>
          </a:xfrm>
        </p:spPr>
        <p:txBody>
          <a:bodyPr/>
          <a:lstStyle/>
          <a:p>
            <a:r>
              <a:rPr lang="en-US" dirty="0"/>
              <a:t>Video demo:</a:t>
            </a:r>
          </a:p>
        </p:txBody>
      </p:sp>
      <p:pic>
        <p:nvPicPr>
          <p:cNvPr id="4" name="demo">
            <a:hlinkClick r:id="" action="ppaction://media"/>
            <a:extLst>
              <a:ext uri="{FF2B5EF4-FFF2-40B4-BE49-F238E27FC236}">
                <a16:creationId xmlns:a16="http://schemas.microsoft.com/office/drawing/2014/main" id="{0C32B705-1F44-4A03-99A8-C63F7A83C5B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77334" y="1195526"/>
            <a:ext cx="8596668" cy="4934218"/>
          </a:xfrm>
        </p:spPr>
      </p:pic>
    </p:spTree>
    <p:extLst>
      <p:ext uri="{BB962C8B-B14F-4D97-AF65-F5344CB8AC3E}">
        <p14:creationId xmlns:p14="http://schemas.microsoft.com/office/powerpoint/2010/main" val="1869445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9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535FD14-FE60-43FE-B00C-A1595B11DD19}"/>
              </a:ext>
            </a:extLst>
          </p:cNvPr>
          <p:cNvSpPr>
            <a:spLocks noGrp="1"/>
          </p:cNvSpPr>
          <p:nvPr>
            <p:ph idx="1"/>
          </p:nvPr>
        </p:nvSpPr>
        <p:spPr>
          <a:xfrm>
            <a:off x="1797666" y="1985764"/>
            <a:ext cx="8596668" cy="2506338"/>
          </a:xfrm>
        </p:spPr>
        <p:txBody>
          <a:bodyPr>
            <a:normAutofit lnSpcReduction="10000"/>
          </a:bodyPr>
          <a:lstStyle/>
          <a:p>
            <a:pPr marL="0" indent="0" algn="ctr">
              <a:buNone/>
            </a:pPr>
            <a:r>
              <a:rPr lang="en-US" sz="5400" dirty="0">
                <a:solidFill>
                  <a:schemeClr val="accent2"/>
                </a:solidFill>
              </a:rPr>
              <a:t>XIN CẢM ƠN CÔ VÀ CÁC BẠN ĐÃ LẮNG NGHE BUỔI THUYẾT TRÌNH</a:t>
            </a:r>
          </a:p>
          <a:p>
            <a:endParaRPr lang="en-US" dirty="0"/>
          </a:p>
        </p:txBody>
      </p:sp>
    </p:spTree>
    <p:extLst>
      <p:ext uri="{BB962C8B-B14F-4D97-AF65-F5344CB8AC3E}">
        <p14:creationId xmlns:p14="http://schemas.microsoft.com/office/powerpoint/2010/main" val="3083212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71</TotalTime>
  <Words>224</Words>
  <Application>Microsoft Office PowerPoint</Application>
  <PresentationFormat>Widescreen</PresentationFormat>
  <Paragraphs>17</Paragraphs>
  <Slides>7</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Times New Roman</vt:lpstr>
      <vt:lpstr>Trebuchet MS</vt:lpstr>
      <vt:lpstr>Wingdings 3</vt:lpstr>
      <vt:lpstr>Facet</vt:lpstr>
      <vt:lpstr>PROJECT MINI Chủ đề 10 : ELECTRONIC PIANO</vt:lpstr>
      <vt:lpstr>Project này mô phỏng đàn piano điện tử . Người dùng có thể tương tác với đàn piano,  có thể điều chỉnh âm lượng và chọn phong cách âm nhạc khác nhau.  </vt:lpstr>
      <vt:lpstr>Use case diagram:</vt:lpstr>
      <vt:lpstr>Class diagram</vt:lpstr>
      <vt:lpstr>Giải thích</vt:lpstr>
      <vt:lpstr>Video demo: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MINI Chủ đề 10 : ELECTRONIC PIANO</dc:title>
  <dc:creator>Administrator</dc:creator>
  <cp:lastModifiedBy>Hoang Truong Nam 20215096</cp:lastModifiedBy>
  <cp:revision>6</cp:revision>
  <dcterms:created xsi:type="dcterms:W3CDTF">2024-01-06T12:35:27Z</dcterms:created>
  <dcterms:modified xsi:type="dcterms:W3CDTF">2024-01-08T01:14:55Z</dcterms:modified>
</cp:coreProperties>
</file>

<file path=docProps/thumbnail.jpeg>
</file>